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B3BC-60F6-4ECE-B842-6EA0CCABC6DB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E326-1140-43CB-BA4D-90766534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B3BC-60F6-4ECE-B842-6EA0CCABC6DB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E326-1140-43CB-BA4D-90766534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B3BC-60F6-4ECE-B842-6EA0CCABC6DB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E326-1140-43CB-BA4D-90766534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B3BC-60F6-4ECE-B842-6EA0CCABC6DB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E326-1140-43CB-BA4D-90766534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B3BC-60F6-4ECE-B842-6EA0CCABC6DB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E326-1140-43CB-BA4D-90766534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B3BC-60F6-4ECE-B842-6EA0CCABC6DB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E326-1140-43CB-BA4D-90766534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B3BC-60F6-4ECE-B842-6EA0CCABC6DB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E326-1140-43CB-BA4D-90766534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B3BC-60F6-4ECE-B842-6EA0CCABC6DB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E326-1140-43CB-BA4D-90766534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B3BC-60F6-4ECE-B842-6EA0CCABC6DB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E326-1140-43CB-BA4D-90766534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B3BC-60F6-4ECE-B842-6EA0CCABC6DB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E326-1140-43CB-BA4D-90766534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B3BC-60F6-4ECE-B842-6EA0CCABC6DB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E326-1140-43CB-BA4D-90766534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3B3BC-60F6-4ECE-B842-6EA0CCABC6DB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1E326-1140-43CB-BA4D-90766534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bile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7998" cy="91440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bile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57166" y="-1157166"/>
            <a:ext cx="6829667" cy="91440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bile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04900" y="-1409700"/>
            <a:ext cx="6629400" cy="9448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1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9591" y="-1149592"/>
            <a:ext cx="6844820" cy="91440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Fayette County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wesley</dc:creator>
  <cp:lastModifiedBy>wesley</cp:lastModifiedBy>
  <cp:revision>2</cp:revision>
  <dcterms:created xsi:type="dcterms:W3CDTF">2010-08-28T17:15:18Z</dcterms:created>
  <dcterms:modified xsi:type="dcterms:W3CDTF">2010-08-28T17:17:20Z</dcterms:modified>
</cp:coreProperties>
</file>