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1339-7446-4C78-AEAD-0C0C9B9CD624}" type="datetimeFigureOut">
              <a:rPr lang="en-US" smtClean="0"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958B-DBCC-4A00-B0CB-6C5F259AF4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59954" y="-1340955"/>
            <a:ext cx="6843093" cy="9525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9591" y="-1149592"/>
            <a:ext cx="6844820" cy="9144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Fayette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wesley</dc:creator>
  <cp:lastModifiedBy>wesley</cp:lastModifiedBy>
  <cp:revision>1</cp:revision>
  <dcterms:created xsi:type="dcterms:W3CDTF">2010-08-28T17:16:34Z</dcterms:created>
  <dcterms:modified xsi:type="dcterms:W3CDTF">2010-08-28T17:16:58Z</dcterms:modified>
</cp:coreProperties>
</file>